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0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43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13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76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48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756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24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67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74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94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24EDD5-23EC-43BE-9379-1E7A25E4B13A}" type="datetimeFigureOut">
              <a:rPr lang="pt-BR" smtClean="0"/>
              <a:t>25/01/2024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57B8FF-7746-4815-B942-0444484F21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8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055D69C-4A9B-7ADA-034C-D7C7F21DA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0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974C1A9D-2D8C-B050-C08D-0DB78376F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63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5DE75B83-13F9-EB92-5497-07A60C67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6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3C16B9E0-1009-2772-1664-C4B5E477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Diagrama&#10;&#10;Descrição gerada automaticamente">
            <a:extLst>
              <a:ext uri="{FF2B5EF4-FFF2-40B4-BE49-F238E27FC236}">
                <a16:creationId xmlns:a16="http://schemas.microsoft.com/office/drawing/2014/main" id="{592D7F30-0A97-4673-EA5D-FF5FA674C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0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9FD6B76-CF01-A767-CD78-6E6F1917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2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25BB4DA3-6097-A6E3-000E-234DBD6B7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80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96D1DAF6-9F5F-D6A5-185A-783DFC6CE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8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nha do tempo&#10;&#10;Descrição gerada automaticamente">
            <a:extLst>
              <a:ext uri="{FF2B5EF4-FFF2-40B4-BE49-F238E27FC236}">
                <a16:creationId xmlns:a16="http://schemas.microsoft.com/office/drawing/2014/main" id="{F9AE9185-AAAF-3BC3-79C8-4A9CFC1EA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BAA25B7-961E-2170-5A59-DA0E8428B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6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A031FCF-939B-0E0A-C726-C67BEF097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AF1ABD5A-5EF8-D62B-A668-E291E4B98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8F3E9C83-98A6-F71A-FE3D-49CFBBCA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C21AD2-5542-5913-F66F-1EBC45F60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9E341AC-EE23-3346-964F-E578EEE0B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16F1C114-ABAF-F1B6-3C6C-F062F9F23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308591AA-D45F-B575-ECE2-5856CF684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4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14DE0D3-2FCD-FF83-7826-0944E3C08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4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4F9CD982-08A8-C23D-7944-1CA410AB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D591DBF-166A-D896-F6A4-1A85BF7A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7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B217B5A-3A32-F3B5-8FB2-81C4B11B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76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Apresentação na tela (16:10)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Suelen Finger</dc:creator>
  <cp:lastModifiedBy>Suelen Finger</cp:lastModifiedBy>
  <cp:revision>1</cp:revision>
  <dcterms:created xsi:type="dcterms:W3CDTF">2024-01-25T18:20:05Z</dcterms:created>
  <dcterms:modified xsi:type="dcterms:W3CDTF">2024-01-25T18:26:56Z</dcterms:modified>
</cp:coreProperties>
</file>