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68" r:id="rId2"/>
    <p:sldId id="264" r:id="rId3"/>
    <p:sldId id="267" r:id="rId4"/>
  </p:sldIdLst>
  <p:sldSz cx="9144000" cy="5143500" type="screen16x9"/>
  <p:notesSz cx="6858000" cy="9144000"/>
  <p:embeddedFontLst>
    <p:embeddedFont>
      <p:font typeface="Lato" panose="020B0604020202020204" charset="0"/>
      <p:regular r:id="rId6"/>
      <p:bold r:id="rId7"/>
      <p:italic r:id="rId8"/>
      <p:boldItalic r:id="rId9"/>
    </p:embeddedFon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Ubuntu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88252dc4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88252dc4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0" name="Google Shape;80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1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5" name="Google Shape;105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p1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28CB9-0E72-8DD9-D97C-DCE157CD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AA1F6-C770-D940-1A3F-067A6BAA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2E7F69-2A00-879B-DB4A-31F56598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C8E-5EB2-402F-8809-821898CB89D2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C66626-6304-7A9F-B08A-4008DC8C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BC5D2E-0B0C-AAAB-2EBE-7D855DD9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1A21-1FCE-42EE-A0E7-18A115921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85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81F270D-E029-0628-B11D-532CBFD90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EF5729D-F863-5C45-13BD-8D01708F9497}"/>
              </a:ext>
            </a:extLst>
          </p:cNvPr>
          <p:cNvSpPr txBox="1"/>
          <p:nvPr/>
        </p:nvSpPr>
        <p:spPr>
          <a:xfrm>
            <a:off x="763436" y="4250668"/>
            <a:ext cx="675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A/C: </a:t>
            </a:r>
            <a:r>
              <a:rPr lang="pt-BR" sz="1800" dirty="0">
                <a:solidFill>
                  <a:schemeClr val="bg1"/>
                </a:solidFill>
                <a:latin typeface="Ubuntu"/>
                <a:sym typeface="Ubuntu"/>
              </a:rPr>
              <a:t>LUCIANO MAZZIERO </a:t>
            </a:r>
            <a:endParaRPr lang="pt-BR" sz="1800" dirty="0">
              <a:solidFill>
                <a:schemeClr val="bg1"/>
              </a:solidFill>
              <a:latin typeface="Ubuntu"/>
            </a:endParaRPr>
          </a:p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Empresa: </a:t>
            </a:r>
            <a:r>
              <a:rPr lang="pt-BR" sz="1800" dirty="0">
                <a:solidFill>
                  <a:schemeClr val="bg1"/>
                </a:solidFill>
                <a:latin typeface="Ubuntu"/>
                <a:sym typeface="Ubuntu"/>
              </a:rPr>
              <a:t>FISCHER &amp; RECHSTEINER DO BRASIL LOGÍSTICA S.A</a:t>
            </a:r>
            <a:endParaRPr lang="pt-BR" sz="1800" dirty="0">
              <a:solidFill>
                <a:schemeClr val="bg1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64971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48;p26">
            <a:extLst>
              <a:ext uri="{FF2B5EF4-FFF2-40B4-BE49-F238E27FC236}">
                <a16:creationId xmlns:a16="http://schemas.microsoft.com/office/drawing/2014/main" id="{6AF58E0D-9818-463E-9F52-18F413570FB6}"/>
              </a:ext>
            </a:extLst>
          </p:cNvPr>
          <p:cNvSpPr txBox="1"/>
          <p:nvPr/>
        </p:nvSpPr>
        <p:spPr>
          <a:xfrm>
            <a:off x="3041224" y="3154233"/>
            <a:ext cx="3407091" cy="136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CONDIÇÕES COMERCIAIS</a:t>
            </a:r>
          </a:p>
          <a:p>
            <a:pPr marL="457200" indent="-279400">
              <a:spcBef>
                <a:spcPts val="1600"/>
              </a:spcBef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SINAL  33,4% | 30 DD 33% | 60DD 33%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Faturamento 5 dia útil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Prazo para desenvolvimento até 30/06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Até 10 atos concessórios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R$ 150,00 por ato concessório adicional</a:t>
            </a:r>
          </a:p>
        </p:txBody>
      </p:sp>
      <p:sp>
        <p:nvSpPr>
          <p:cNvPr id="237" name="Google Shape;237;p26"/>
          <p:cNvSpPr txBox="1"/>
          <p:nvPr/>
        </p:nvSpPr>
        <p:spPr>
          <a:xfrm>
            <a:off x="3124401" y="1327096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MÓDULO  DRAWBACK </a:t>
            </a:r>
          </a:p>
        </p:txBody>
      </p:sp>
      <p:sp>
        <p:nvSpPr>
          <p:cNvPr id="244" name="Google Shape;244;p26"/>
          <p:cNvSpPr txBox="1"/>
          <p:nvPr/>
        </p:nvSpPr>
        <p:spPr>
          <a:xfrm>
            <a:off x="3093731" y="667549"/>
            <a:ext cx="2956536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71" b="1" dirty="0">
                <a:solidFill>
                  <a:srgbClr val="F46524"/>
                </a:solidFill>
                <a:latin typeface="Ubuntu"/>
                <a:ea typeface="Ubuntu"/>
                <a:cs typeface="Ubuntu"/>
                <a:sym typeface="Ubuntu"/>
              </a:rPr>
              <a:t>Investimento</a:t>
            </a:r>
            <a:endParaRPr sz="3971" b="1" dirty="0">
              <a:solidFill>
                <a:srgbClr val="F4652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1970601" y="2141290"/>
            <a:ext cx="2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0415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R$ 8.000,00</a:t>
            </a:r>
            <a:endParaRPr sz="22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" name="Google Shape;230;p25">
            <a:extLst>
              <a:ext uri="{FF2B5EF4-FFF2-40B4-BE49-F238E27FC236}">
                <a16:creationId xmlns:a16="http://schemas.microsoft.com/office/drawing/2014/main" id="{197C763C-8B14-494D-A319-DF9D02C5C4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193" b="22929"/>
          <a:stretch/>
        </p:blipFill>
        <p:spPr>
          <a:xfrm>
            <a:off x="340698" y="226652"/>
            <a:ext cx="1505740" cy="6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45;p26">
            <a:extLst>
              <a:ext uri="{FF2B5EF4-FFF2-40B4-BE49-F238E27FC236}">
                <a16:creationId xmlns:a16="http://schemas.microsoft.com/office/drawing/2014/main" id="{3005E53F-B82D-404E-8569-C119AE6D7FF7}"/>
              </a:ext>
            </a:extLst>
          </p:cNvPr>
          <p:cNvSpPr/>
          <p:nvPr/>
        </p:nvSpPr>
        <p:spPr>
          <a:xfrm>
            <a:off x="2763787" y="3129057"/>
            <a:ext cx="3610532" cy="124905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7;p26">
            <a:extLst>
              <a:ext uri="{FF2B5EF4-FFF2-40B4-BE49-F238E27FC236}">
                <a16:creationId xmlns:a16="http://schemas.microsoft.com/office/drawing/2014/main" id="{25F1726F-1412-4A7A-8438-23522DFB5587}"/>
              </a:ext>
            </a:extLst>
          </p:cNvPr>
          <p:cNvSpPr txBox="1"/>
          <p:nvPr/>
        </p:nvSpPr>
        <p:spPr>
          <a:xfrm>
            <a:off x="4569053" y="1813259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Mensalidade 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250;p26">
            <a:extLst>
              <a:ext uri="{FF2B5EF4-FFF2-40B4-BE49-F238E27FC236}">
                <a16:creationId xmlns:a16="http://schemas.microsoft.com/office/drawing/2014/main" id="{71E7DCAE-A04F-4B45-839C-3C97D0BFE6AC}"/>
              </a:ext>
            </a:extLst>
          </p:cNvPr>
          <p:cNvSpPr txBox="1"/>
          <p:nvPr/>
        </p:nvSpPr>
        <p:spPr>
          <a:xfrm>
            <a:off x="4744769" y="2141290"/>
            <a:ext cx="2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0415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R$ 1.050,00</a:t>
            </a:r>
            <a:endParaRPr sz="22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E68A82-8F98-45FB-93B0-C781F5B0E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07" y="294684"/>
            <a:ext cx="2068300" cy="638899"/>
          </a:xfrm>
          <a:prstGeom prst="rect">
            <a:avLst/>
          </a:prstGeom>
        </p:spPr>
      </p:pic>
      <p:sp>
        <p:nvSpPr>
          <p:cNvPr id="12" name="Google Shape;237;p26">
            <a:extLst>
              <a:ext uri="{FF2B5EF4-FFF2-40B4-BE49-F238E27FC236}">
                <a16:creationId xmlns:a16="http://schemas.microsoft.com/office/drawing/2014/main" id="{12E3779C-5A12-445C-8AF3-5A266980A533}"/>
              </a:ext>
            </a:extLst>
          </p:cNvPr>
          <p:cNvSpPr txBox="1"/>
          <p:nvPr/>
        </p:nvSpPr>
        <p:spPr>
          <a:xfrm>
            <a:off x="1593628" y="1813259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Desenvolvimento| Setup | Configuração 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" name="Google Shape;246;p26">
            <a:extLst>
              <a:ext uri="{FF2B5EF4-FFF2-40B4-BE49-F238E27FC236}">
                <a16:creationId xmlns:a16="http://schemas.microsoft.com/office/drawing/2014/main" id="{50C2912A-6758-456B-B838-49B2CD21B7F1}"/>
              </a:ext>
            </a:extLst>
          </p:cNvPr>
          <p:cNvCxnSpPr/>
          <p:nvPr/>
        </p:nvCxnSpPr>
        <p:spPr>
          <a:xfrm>
            <a:off x="4569053" y="1863678"/>
            <a:ext cx="0" cy="11375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0DB8453-EF01-6FB9-A8BA-612D2F20D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074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66</Words>
  <Application>Microsoft Office PowerPoint</Application>
  <PresentationFormat>Apresentação na tela (16:9)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Raleway</vt:lpstr>
      <vt:lpstr>Ubuntu</vt:lpstr>
      <vt:lpstr>Arial</vt:lpstr>
      <vt:lpstr>Lato</vt:lpstr>
      <vt:lpstr>Swiss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</dc:creator>
  <cp:lastModifiedBy>Julio Moraes</cp:lastModifiedBy>
  <cp:revision>31</cp:revision>
  <dcterms:modified xsi:type="dcterms:W3CDTF">2024-01-31T13:59:17Z</dcterms:modified>
</cp:coreProperties>
</file>