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68" r:id="rId2"/>
    <p:sldId id="264" r:id="rId3"/>
    <p:sldId id="267" r:id="rId4"/>
  </p:sldIdLst>
  <p:sldSz cx="9144000" cy="5143500" type="screen16x9"/>
  <p:notesSz cx="6858000" cy="9144000"/>
  <p:embeddedFontLst>
    <p:embeddedFont>
      <p:font typeface="Lato" panose="020B0604020202020204" charset="0"/>
      <p:regular r:id="rId6"/>
      <p:bold r:id="rId7"/>
      <p:italic r:id="rId8"/>
      <p:boldItalic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88252dc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88252dc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8CB9-0E72-8DD9-D97C-DCE157CD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AA1F6-C770-D940-1A3F-067A6BAA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E7F69-2A00-879B-DB4A-31F56598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C8E-5EB2-402F-8809-821898CB89D2}" type="datetimeFigureOut">
              <a:rPr lang="pt-BR" smtClean="0"/>
              <a:t>09/02/2024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C66626-6304-7A9F-B08A-4008DC8C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C5D2E-0B0C-AAAB-2EBE-7D855DD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1A21-1FCE-42EE-A0E7-18A115921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8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81F270D-E029-0628-B11D-532CBFD9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F5729D-F863-5C45-13BD-8D01708F9497}"/>
              </a:ext>
            </a:extLst>
          </p:cNvPr>
          <p:cNvSpPr txBox="1"/>
          <p:nvPr/>
        </p:nvSpPr>
        <p:spPr>
          <a:xfrm>
            <a:off x="763436" y="4250668"/>
            <a:ext cx="820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A/C: </a:t>
            </a:r>
            <a:r>
              <a:rPr lang="pt-BR" dirty="0">
                <a:solidFill>
                  <a:schemeClr val="bg1"/>
                </a:solidFill>
                <a:latin typeface="Ubuntu"/>
                <a:sym typeface="Ubuntu"/>
              </a:rPr>
              <a:t>RAFAEL ANTUNES </a:t>
            </a:r>
            <a:endParaRPr lang="pt-BR" dirty="0">
              <a:solidFill>
                <a:schemeClr val="bg1"/>
              </a:solidFill>
              <a:latin typeface="Ubuntu"/>
            </a:endParaRPr>
          </a:p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Empresa: </a:t>
            </a:r>
            <a:r>
              <a:rPr lang="pt-BR" dirty="0">
                <a:solidFill>
                  <a:schemeClr val="bg1"/>
                </a:solidFill>
                <a:latin typeface="Ubuntu"/>
                <a:sym typeface="Ubuntu"/>
              </a:rPr>
              <a:t>ETROS LOGISTICA E AGENCIAMENTO INTERNACIONAL DE CARGAS LTDA</a:t>
            </a:r>
            <a:endParaRPr lang="pt-BR" dirty="0">
              <a:solidFill>
                <a:schemeClr val="bg1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6497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48;p26">
            <a:extLst>
              <a:ext uri="{FF2B5EF4-FFF2-40B4-BE49-F238E27FC236}">
                <a16:creationId xmlns:a16="http://schemas.microsoft.com/office/drawing/2014/main" id="{6AF58E0D-9818-463E-9F52-18F413570FB6}"/>
              </a:ext>
            </a:extLst>
          </p:cNvPr>
          <p:cNvSpPr txBox="1"/>
          <p:nvPr/>
        </p:nvSpPr>
        <p:spPr>
          <a:xfrm>
            <a:off x="3124401" y="3054295"/>
            <a:ext cx="3407091" cy="136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CONDIÇÕES COMERCIAIS</a:t>
            </a:r>
          </a:p>
          <a:p>
            <a:pPr marL="457200" indent="-279400">
              <a:spcBef>
                <a:spcPts val="1600"/>
              </a:spcBef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SINAL  50% | 30 DD 50%</a:t>
            </a:r>
          </a:p>
          <a:p>
            <a:pPr marL="457200" lvl="0" indent="-279400">
              <a:buSzPts val="800"/>
              <a:buFont typeface="Lato"/>
              <a:buChar char="●"/>
            </a:pPr>
            <a:endParaRPr lang="pt-BR" sz="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124404" y="1338180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INTEGRAÇÃO CONTÁBIL </a:t>
            </a:r>
          </a:p>
        </p:txBody>
      </p:sp>
      <p:sp>
        <p:nvSpPr>
          <p:cNvPr id="244" name="Google Shape;244;p26"/>
          <p:cNvSpPr txBox="1"/>
          <p:nvPr/>
        </p:nvSpPr>
        <p:spPr>
          <a:xfrm>
            <a:off x="3093731" y="667549"/>
            <a:ext cx="2956536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71" b="1" dirty="0">
                <a:solidFill>
                  <a:srgbClr val="F46524"/>
                </a:solidFill>
                <a:latin typeface="Ubuntu"/>
                <a:ea typeface="Ubuntu"/>
                <a:cs typeface="Ubuntu"/>
                <a:sym typeface="Ubuntu"/>
              </a:rPr>
              <a:t>Investimento</a:t>
            </a:r>
            <a:endParaRPr sz="3971" b="1" dirty="0">
              <a:solidFill>
                <a:srgbClr val="F4652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3501374" y="2281092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R$ 4.370,00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" name="Google Shape;230;p25">
            <a:extLst>
              <a:ext uri="{FF2B5EF4-FFF2-40B4-BE49-F238E27FC236}">
                <a16:creationId xmlns:a16="http://schemas.microsoft.com/office/drawing/2014/main" id="{197C763C-8B14-494D-A319-DF9D02C5C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193" b="22929"/>
          <a:stretch/>
        </p:blipFill>
        <p:spPr>
          <a:xfrm>
            <a:off x="340698" y="226652"/>
            <a:ext cx="150574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45;p26">
            <a:extLst>
              <a:ext uri="{FF2B5EF4-FFF2-40B4-BE49-F238E27FC236}">
                <a16:creationId xmlns:a16="http://schemas.microsoft.com/office/drawing/2014/main" id="{3005E53F-B82D-404E-8569-C119AE6D7FF7}"/>
              </a:ext>
            </a:extLst>
          </p:cNvPr>
          <p:cNvSpPr/>
          <p:nvPr/>
        </p:nvSpPr>
        <p:spPr>
          <a:xfrm>
            <a:off x="2849908" y="3027981"/>
            <a:ext cx="3610532" cy="75064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E68A82-8F98-45FB-93B0-C781F5B0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07" y="294684"/>
            <a:ext cx="2068300" cy="638899"/>
          </a:xfrm>
          <a:prstGeom prst="rect">
            <a:avLst/>
          </a:prstGeom>
        </p:spPr>
      </p:pic>
      <p:sp>
        <p:nvSpPr>
          <p:cNvPr id="12" name="Google Shape;237;p26">
            <a:extLst>
              <a:ext uri="{FF2B5EF4-FFF2-40B4-BE49-F238E27FC236}">
                <a16:creationId xmlns:a16="http://schemas.microsoft.com/office/drawing/2014/main" id="{12E3779C-5A12-445C-8AF3-5A266980A533}"/>
              </a:ext>
            </a:extLst>
          </p:cNvPr>
          <p:cNvSpPr txBox="1"/>
          <p:nvPr/>
        </p:nvSpPr>
        <p:spPr>
          <a:xfrm>
            <a:off x="3124401" y="1860231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Desenvolvimento| Setup | Configuração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0DB8453-EF01-6FB9-A8BA-612D2F20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74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37</Words>
  <Application>Microsoft Office PowerPoint</Application>
  <PresentationFormat>Apresentação na tela (16:9)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Raleway</vt:lpstr>
      <vt:lpstr>Ubuntu</vt:lpstr>
      <vt:lpstr>Arial</vt:lpstr>
      <vt:lpstr>Lato</vt:lpstr>
      <vt:lpstr>Swiss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Julio Moraes</cp:lastModifiedBy>
  <cp:revision>33</cp:revision>
  <dcterms:modified xsi:type="dcterms:W3CDTF">2024-02-09T13:34:48Z</dcterms:modified>
</cp:coreProperties>
</file>